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4" r:id="rId3"/>
    <p:sldId id="266" r:id="rId4"/>
    <p:sldId id="268" r:id="rId5"/>
    <p:sldId id="269" r:id="rId6"/>
    <p:sldId id="262" r:id="rId7"/>
    <p:sldId id="270" r:id="rId8"/>
    <p:sldId id="271" r:id="rId9"/>
    <p:sldId id="272" r:id="rId10"/>
    <p:sldId id="275" r:id="rId11"/>
    <p:sldId id="276" r:id="rId12"/>
    <p:sldId id="277" r:id="rId13"/>
    <p:sldId id="278" r:id="rId14"/>
    <p:sldId id="279" r:id="rId15"/>
    <p:sldId id="282" r:id="rId16"/>
    <p:sldId id="280" r:id="rId17"/>
    <p:sldId id="281" r:id="rId18"/>
    <p:sldId id="283" r:id="rId19"/>
    <p:sldId id="273" r:id="rId20"/>
    <p:sldId id="274" r:id="rId21"/>
    <p:sldId id="257" r:id="rId22"/>
    <p:sldId id="258" r:id="rId23"/>
    <p:sldId id="259" r:id="rId24"/>
    <p:sldId id="260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876" autoAdjust="0"/>
  </p:normalViewPr>
  <p:slideViewPr>
    <p:cSldViewPr snapToGrid="0">
      <p:cViewPr varScale="1">
        <p:scale>
          <a:sx n="45" d="100"/>
          <a:sy n="45" d="100"/>
        </p:scale>
        <p:origin x="149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71608-22B2-4643-9603-D92CFF87A0FF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CFCEA-EE33-4DA8-9EC3-55DA50A45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07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20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18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5298-C7BD-4C36-AB0F-53FBE4EEA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BF0E7-7307-4F2A-A76E-23F278398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8A1EC-2A58-4482-B757-D1FAABCA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9AD3-1B47-4522-A347-470846FF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6C72-08F2-4DEA-B6BE-FEAA7BB2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54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9681-CEE0-4AEA-91DF-06C9AE2D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C0DE5-3B3E-4F87-B8B2-C5781BD51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72FC9-FF48-4316-8FFC-2C9AAFB9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9C266-08A3-46BC-926B-F0C592AF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84DC9-E7F3-4588-9F0A-C95CB0E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22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95B319-5B6D-4D99-8756-27942AC68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AC15E-B721-4379-880E-EF529809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EE02-99D9-48F8-972D-0917FB46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40326-F036-4D5D-A13E-7A11EC08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2D85F-525C-45E1-9A91-558D7BD5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3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94BF-1374-4467-A980-7AED74A5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BE2B-99B4-4956-9890-0A87878ED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D0C83-7B38-4648-9AD3-AD659499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3086-EF5F-47B1-BE0B-99320622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9A29-E075-4A4B-BA93-F847719A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68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DA3-CA6D-4B11-BE6C-C02F9034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5FE0B-BD33-4C36-AE0A-9A48B3EFD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A23A0-2544-463F-BF91-C6A49CCC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3ACF9-F0DD-4534-B6EA-D4210B4A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9F813-387C-43FA-A728-595A588D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26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530A-C4A6-4AF3-806B-CD54F02E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8C83-F7D3-4454-ABB4-C58545A1A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A3A25-67B3-46E1-8748-F12AB6023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AE8A7-27A6-4374-8502-3777A8AC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D5CBB-6EC1-4538-88F0-5B5B8333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FE190-5F41-4736-AC5A-04865EDB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42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7F0A-57F2-4C41-B2D4-297AC588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E0FD0-5D70-4708-9E41-E11C2DC2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1059-842A-4FE0-A46B-E30DCCF8D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F2703-B685-4FDD-92D3-A09D16C6B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DBBEA8-73AA-4C28-9547-B9C18B638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586B5-B747-4C7C-8C41-74C82F38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14795-025F-421E-A29C-9DCA9E8BC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9B99B-96BA-4685-991B-817A766C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46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C483-8A4D-468D-966D-9FE71E6F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D8E21-9713-4823-9BF1-F429B2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58972-EC91-47D8-9531-BB1D96F0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805B1-7D9F-4E57-97A5-D563ED13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01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D5149-CFA9-4EBA-91CC-5E860C70E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C2C76-9C2D-442D-9812-9956CECD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FA097-3CBC-424A-9307-6D96AA86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6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92B8-62C4-4ABD-A44A-BAE1FEE7E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F807-75B8-4E54-A2F5-E2D0300B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99774-0B4A-4B16-BE9A-E973BA87E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3204F-E4BB-4E97-B4D0-8E9AE6D1F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5C8B7-5F3E-4CDD-ADAF-9C885CB6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E50C-3EDF-480E-A349-A7FFF16B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55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4321-8EB9-47C8-B87E-E7D7A9AC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92EC3-9B51-41EF-86FA-1B91EE439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B2CC-6E01-436A-9CC5-1DA9A70BE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5A837-2A6D-4E07-9B7B-2C1504FB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094CD-626E-4251-A196-A9AAF1E0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F0CAB-C25D-4AE3-AD46-30E82E43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13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FCA1AD-DA00-4427-83D9-8B38274B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2B040-4101-4923-AFD2-D9C189DF8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958F6-1C40-44CC-AE8D-67F2A1F99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32C0B-75F9-4AFC-A669-30B4C0B2FB94}" type="datetimeFigureOut">
              <a:rPr lang="en-IN" smtClean="0"/>
              <a:t>26-10-2019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26944-3472-46D1-8F68-E34E3C292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8746F-32D0-424B-A48E-897FE1E4F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81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dinesarun/azurevidyapeeth" TargetMode="External"/><Relationship Id="rId5" Type="http://schemas.openxmlformats.org/officeDocument/2006/relationships/hyperlink" Target="https://twitter.com/dinuswt22" TargetMode="External"/><Relationship Id="rId4" Type="http://schemas.openxmlformats.org/officeDocument/2006/relationships/hyperlink" Target="https://www.linkedin.com/in/dinesh-kumar-prabakaran-b95a6656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3839B-980A-4C7B-9230-D3F60F465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IN" sz="5800" dirty="0"/>
              <a:t>Apache Kafka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34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7C34F4-80C8-447D-9EDF-48BCB0C95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0325" y="-2300287"/>
            <a:ext cx="17887949" cy="104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757FE2-AED4-4729-BDC4-25BF11DB9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6063" y="-2443163"/>
            <a:ext cx="18416587" cy="106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9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9A9128-8D6A-4E79-8087-E67746240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11B976-0CE5-4A90-9F5F-4438DE1F8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3C4ED0-50D6-4A13-B7AF-4F8673859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1774" y="-2886075"/>
            <a:ext cx="18130838" cy="107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2E099F-C970-4F67-B9D7-D6EC217DD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06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9810FF-D611-4435-AE2F-1BD8849A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5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2A26E4-BA05-44DF-AFE8-7334D169E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2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B58A7D-2E99-45E9-9417-4B965333C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35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A2965C-9A7B-4198-8EAA-38B011A2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08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E9EF79-920B-4C33-B992-28128AEAB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4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284224-F01A-4F14-922E-9027289E2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5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Placeholder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42CD6FE-44ED-4AFB-8705-589EEE6E17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r="7292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C70AE-FFB8-49AD-9EEB-F6ECC8B3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D1ABD-CDDA-4DFF-A360-68496BAD8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Product Manager, Dashboard Analytics team at Syncfusion Software.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4"/>
              </a:rPr>
              <a:t>https://www.linkedin.com/in/</a:t>
            </a:r>
            <a:r>
              <a:rPr lang="en-US" sz="20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4"/>
              </a:rPr>
              <a:t>dinesh-kumar-prabakaran-b95a6656/</a:t>
            </a:r>
            <a:endParaRPr lang="en-US" sz="20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5"/>
              </a:rPr>
              <a:t>https://twitter.com/</a:t>
            </a:r>
            <a:r>
              <a:rPr lang="en-US" sz="20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5"/>
              </a:rPr>
              <a:t>dinuswt22</a:t>
            </a:r>
            <a:endParaRPr lang="en-US" sz="20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6"/>
              </a:rPr>
              <a:t>https://github.com/</a:t>
            </a:r>
            <a:r>
              <a:rPr lang="en-US" sz="20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6"/>
              </a:rPr>
              <a:t>dinesarun/common</a:t>
            </a:r>
            <a:endParaRPr lang="en-US" sz="20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26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897673-1C19-4F4E-A8AE-762A1C818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" y="0"/>
            <a:ext cx="1203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2CE4A-C93D-4080-AD29-77E6EA3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Efficient Structure for Retaining and Distributing Messages</a:t>
            </a: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Log Structured">
            <a:extLst>
              <a:ext uri="{FF2B5EF4-FFF2-40B4-BE49-F238E27FC236}">
                <a16:creationId xmlns:a16="http://schemas.microsoft.com/office/drawing/2014/main" id="{F71D49A3-24B3-4AC8-9A35-EC7B57594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920" y="307731"/>
            <a:ext cx="1018506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3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C5EB8-BB65-41AB-B064-C2CFB445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Rely on a Broker that Scales Out Linearly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s://www.confluent.io/wp-content/uploads/Screenshot-2017-07-19-19.14.28-1024x626.png">
            <a:extLst>
              <a:ext uri="{FF2B5EF4-FFF2-40B4-BE49-F238E27FC236}">
                <a16:creationId xmlns:a16="http://schemas.microsoft.com/office/drawing/2014/main" id="{5E14AFF7-D7A0-4A0A-B767-B26F0682F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5074" y="307731"/>
            <a:ext cx="652675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927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86D1D-796E-46B3-923B-D02BE937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Segregate Load in Multi-Service Ecosystems</a:t>
            </a:r>
            <a:endParaRPr lang="en-US" sz="5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Rate Limiting appliaed to Producers, Consumer and Consumer Groups">
            <a:extLst>
              <a:ext uri="{FF2B5EF4-FFF2-40B4-BE49-F238E27FC236}">
                <a16:creationId xmlns:a16="http://schemas.microsoft.com/office/drawing/2014/main" id="{6C3BD914-582F-4CD9-8D3E-4356731128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2245" y="307731"/>
            <a:ext cx="695241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36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454D-A03E-4D0E-A26D-F8A2CBB5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Ensure Messages are Durable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Kafka provides durability through replication">
            <a:extLst>
              <a:ext uri="{FF2B5EF4-FFF2-40B4-BE49-F238E27FC236}">
                <a16:creationId xmlns:a16="http://schemas.microsoft.com/office/drawing/2014/main" id="{233B484F-C7F4-468D-95C3-926CA0EEB0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2709" y="307731"/>
            <a:ext cx="601148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266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30DAB-7618-49FC-BC48-6C5FC83C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Load Balance Services and make them Highly Available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Load Balance Services and make them Highly Available">
            <a:extLst>
              <a:ext uri="{FF2B5EF4-FFF2-40B4-BE49-F238E27FC236}">
                <a16:creationId xmlns:a16="http://schemas.microsoft.com/office/drawing/2014/main" id="{C309B4BE-D214-43A4-96FA-9455F6AD10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2245" y="307731"/>
            <a:ext cx="695241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5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98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table, indoor, sitting&#10;&#10;Description automatically generated">
            <a:extLst>
              <a:ext uri="{FF2B5EF4-FFF2-40B4-BE49-F238E27FC236}">
                <a16:creationId xmlns:a16="http://schemas.microsoft.com/office/drawing/2014/main" id="{04FA4455-FE4E-4509-8284-EC564BC3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29" r="2163" b="1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B55F4-512D-46B7-B932-2C2BC22B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Why Kafka?</a:t>
            </a:r>
          </a:p>
        </p:txBody>
      </p:sp>
    </p:spTree>
    <p:extLst>
      <p:ext uri="{BB962C8B-B14F-4D97-AF65-F5344CB8AC3E}">
        <p14:creationId xmlns:p14="http://schemas.microsoft.com/office/powerpoint/2010/main" val="133691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D8C4A-BAC5-46A8-A6AC-0A9DC4D4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Hotstar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742C643-22E6-4DE8-8A89-554380D95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50" y="2509911"/>
            <a:ext cx="701340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9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0EF733-D9F3-4DAE-A38F-59C433F65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 rot="21600000">
            <a:off x="20" y="9"/>
            <a:ext cx="12191980" cy="76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6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4D3E-4E62-4326-AE5E-B0FB9707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Apache Kafka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36EF-0461-4A7E-84AD-A47804B6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Kafka is a little different from your average messaging technology.</a:t>
            </a:r>
          </a:p>
          <a:p>
            <a:endParaRPr lang="en-IN" sz="200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6FC4C80-D896-4519-8015-E1A36D179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r="8626" b="2"/>
          <a:stretch/>
        </p:blipFill>
        <p:spPr>
          <a:xfrm>
            <a:off x="4371975" y="1904281"/>
            <a:ext cx="6981825" cy="55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7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9FADEB-FE74-46B7-B02A-44A6CC8EB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-1"/>
            <a:ext cx="12191980" cy="768667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6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EF0942-9C21-4CD2-BF0C-F7CF908D5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-2000250" y="-1228725"/>
            <a:ext cx="16073438" cy="97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5F1B2D-11DE-4319-99C6-2F68ED1BC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3175" y="-1743075"/>
            <a:ext cx="17545050" cy="100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93</Words>
  <Application>Microsoft Office PowerPoint</Application>
  <PresentationFormat>Widescreen</PresentationFormat>
  <Paragraphs>18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Apache Kafka</vt:lpstr>
      <vt:lpstr>About me</vt:lpstr>
      <vt:lpstr>Why Kafka?</vt:lpstr>
      <vt:lpstr>Hotstar</vt:lpstr>
      <vt:lpstr>PowerPoint Presentation</vt:lpstr>
      <vt:lpstr>Apache Kafka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Efficient Structure for Retaining and Distributing Messages</vt:lpstr>
      <vt:lpstr>Rely on a Broker that Scales Out Linearly</vt:lpstr>
      <vt:lpstr>Segregate Load in Multi-Service Ecosystems</vt:lpstr>
      <vt:lpstr>Ensure Messages are Durable</vt:lpstr>
      <vt:lpstr>Load Balance Services and make them Highly Available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</dc:title>
  <dc:creator>Dinesh Kumar P</dc:creator>
  <cp:lastModifiedBy>Dinesh Kumar P</cp:lastModifiedBy>
  <cp:revision>3</cp:revision>
  <dcterms:created xsi:type="dcterms:W3CDTF">2019-10-26T14:41:45Z</dcterms:created>
  <dcterms:modified xsi:type="dcterms:W3CDTF">2019-10-26T15:04:25Z</dcterms:modified>
</cp:coreProperties>
</file>